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CC7AA83-9F4E-41E5-BF04-CB990840E6E0}" type="slidenum">
              <a:rPr lang="en-US" sz="1400" b="0" strike="noStrike" spc="-1">
                <a:solidFill>
                  <a:srgbClr val="303D22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303D22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9088" y="1006475"/>
            <a:ext cx="4594225" cy="3446463"/>
          </a:xfrm>
          <a:prstGeom prst="rect">
            <a:avLst/>
          </a:prstGeom>
        </p:spPr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185120" y="4787640"/>
            <a:ext cx="5407560" cy="8216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Comparison of riverscape feedback cycles with increased global temperature. Phase 1 indicates processes that are initiated by warming global temperatures and lead to either degradation or resilience. Phase 2 indicates processes that occur once riverscapes have already reached a degraded or resilient state. Left: Cycle of increasing riverscape degradation occurring without beaver or beaver mimicry. Right: Cycle of maintained riverscape resilience that can be achieved by partnering with beaver and utilizing beaver‐based designs</a:t>
            </a:r>
          </a:p>
          <a:p>
            <a:r>
              <a:rPr lang="en-US" sz="2000" b="0" strike="noStrike" spc="-1">
                <a:latin typeface="Arial"/>
              </a:rPr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0"/>
            <a:ext cx="144000" cy="6858000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2"/>
          <p:cNvSpPr/>
          <p:nvPr/>
        </p:nvSpPr>
        <p:spPr>
          <a:xfrm>
            <a:off x="0" y="0"/>
            <a:ext cx="144000" cy="1198440"/>
          </a:xfrm>
          <a:prstGeom prst="rect">
            <a:avLst/>
          </a:prstGeom>
          <a:solidFill>
            <a:srgbClr val="FFCE3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60000" y="152280"/>
            <a:ext cx="7200000" cy="451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Beaver: The North American freshwater climate action plan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360000" y="5940000"/>
            <a:ext cx="8640000" cy="45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1" strike="noStrike" spc="-1">
                <a:solidFill>
                  <a:srgbClr val="0054A6"/>
                </a:solidFill>
                <a:latin typeface="Arial"/>
              </a:rPr>
              <a:t>WIREs Water, Volume: 9, Issue: 4, First published: 28 April 2022, DOI: (10.1002/wat2.1592) </a:t>
            </a:r>
            <a:endParaRPr lang="en-US" sz="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Main graphic"/>
          <p:cNvPicPr/>
          <p:nvPr/>
        </p:nvPicPr>
        <p:blipFill>
          <a:blip r:embed="rId3"/>
          <a:stretch/>
        </p:blipFill>
        <p:spPr>
          <a:xfrm>
            <a:off x="1422360" y="1227240"/>
            <a:ext cx="6350040" cy="28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201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DejaVu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Mike McGlade</dc:creator>
  <dc:description/>
  <cp:lastModifiedBy>Mike McGlade</cp:lastModifiedBy>
  <cp:revision>1</cp:revision>
  <dcterms:modified xsi:type="dcterms:W3CDTF">2023-09-28T16:39:16Z</dcterms:modified>
  <dc:language>en-US</dc:language>
</cp:coreProperties>
</file>